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06" d="100"/>
          <a:sy n="106" d="100"/>
        </p:scale>
        <p:origin x="-336" y="186"/>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smtClean="0"/>
              <a:t>“WORK-OUT TRACKER” </a:t>
            </a:r>
            <a:endParaRPr lang="en-IN" dirty="0"/>
          </a:p>
          <a:p>
            <a:endParaRPr lang="en-IN" dirty="0"/>
          </a:p>
          <a:p>
            <a:r>
              <a:rPr lang="en-IN" dirty="0"/>
              <a:t> Task-2</a:t>
            </a:r>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smtClean="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smtClean="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smtClean="0">
                <a:latin typeface="Times New Roman" pitchFamily="18" charset="0"/>
                <a:ea typeface="EB Garamond Medium"/>
                <a:cs typeface="Times New Roman" pitchFamily="18" charset="0"/>
                <a:sym typeface="EB Garamond Medium"/>
              </a:rPr>
              <a:t/>
            </a:r>
            <a:br>
              <a:rPr lang="en-US" dirty="0" smtClean="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 xmlns:a16="http://schemas.microsoft.com/office/drawing/2014/main" val="20000"/>
                    </a:ext>
                  </a:extLst>
                </a:gridCol>
                <a:gridCol w="1882588">
                  <a:extLst>
                    <a:ext uri="{9D8B030D-6E8A-4147-A177-3AD203B41FA5}">
                      <a16:colId xmlns="" xmlns:a16="http://schemas.microsoft.com/office/drawing/2014/main" val="20001"/>
                    </a:ext>
                  </a:extLst>
                </a:gridCol>
                <a:gridCol w="802775">
                  <a:extLst>
                    <a:ext uri="{9D8B030D-6E8A-4147-A177-3AD203B41FA5}">
                      <a16:colId xmlns=""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GURUSHARAN</a:t>
                      </a:r>
                      <a:r>
                        <a:rPr lang="en-IN" sz="1400" u="none" strike="noStrike" cap="none" baseline="0" dirty="0" smtClean="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NIKIL</a:t>
                      </a:r>
                      <a:r>
                        <a:rPr lang="en-IN" sz="1400" u="none" strike="noStrike" cap="none" baseline="0" dirty="0" smtClean="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smtClean="0">
                          <a:solidFill>
                            <a:schemeClr val="accent5"/>
                          </a:solidFill>
                        </a:rPr>
                        <a:t>RAGUL</a:t>
                      </a:r>
                      <a:r>
                        <a:rPr lang="en-IN" sz="1400" u="none" strike="noStrike" cap="none" baseline="0" dirty="0" smtClean="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a:t>
                      </a:r>
                      <a:r>
                        <a:rPr lang="en-IN" sz="1400" u="none" strike="noStrike" cap="none" dirty="0" smtClean="0">
                          <a:solidFill>
                            <a:schemeClr val="accent5"/>
                          </a:solidFill>
                        </a:rPr>
                        <a:t>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Requirements:</a:t>
            </a:r>
            <a:r>
              <a:rPr lang="en-US" sz="1200" dirty="0" smtClean="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smtClean="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a:t>
            </a:r>
            <a:r>
              <a:rPr lang="en-IN" sz="1200" dirty="0" smtClean="0">
                <a:latin typeface="Times New Roman" panose="02020603050405020304" pitchFamily="18" charset="0"/>
                <a:cs typeface="Times New Roman" panose="02020603050405020304" pitchFamily="18" charset="0"/>
              </a:rPr>
              <a:t>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smtClean="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smtClean="0">
                <a:solidFill>
                  <a:srgbClr val="BD8738"/>
                </a:solidFill>
                <a:latin typeface="EB Garamond SemiBold"/>
                <a:ea typeface="EB Garamond SemiBold"/>
                <a:cs typeface="EB Garamond SemiBold"/>
                <a:sym typeface="EB Garamond SemiBold"/>
              </a:rPr>
              <a:t>https://github.com/mragul-03/Task2_FrontEnd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16</cp:revision>
  <dcterms:created xsi:type="dcterms:W3CDTF">2020-08-13T11:21:46Z</dcterms:created>
  <dcterms:modified xsi:type="dcterms:W3CDTF">2023-11-02T13:56:36Z</dcterms:modified>
</cp:coreProperties>
</file>